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Click to edit Master subtitle style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8088" cy="811530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Click to edit Master text styles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/>
          <p:nvPr/>
        </p:nvGraphicFramePr>
        <p:xfrm>
          <a:off x="1828800" y="963930"/>
          <a:ext cx="85344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HEADER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HEADER</a:t>
                      </a: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Acme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10 € </a:t>
                      </a: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Ecma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20 € 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WPS Presentation</Application>
  <PresentationFormat>宽屏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SimSun</vt:lpstr>
      <vt:lpstr>Wingdings</vt:lpstr>
      <vt:lpstr>Nimbus Roman No9 L</vt:lpstr>
      <vt:lpstr>Arial Black</vt:lpstr>
      <vt:lpstr>Microsoft YaHei</vt:lpstr>
      <vt:lpstr>Droid Sans Fallback</vt:lpstr>
      <vt:lpstr>Arial Unicode MS</vt:lpstr>
      <vt:lpstr>SimSun</vt:lpstr>
      <vt:lpstr>SimSun</vt:lpstr>
      <vt:lpstr>OpenSymbol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edgar</cp:lastModifiedBy>
  <cp:revision>8</cp:revision>
  <dcterms:created xsi:type="dcterms:W3CDTF">2021-09-16T13:04:31Z</dcterms:created>
  <dcterms:modified xsi:type="dcterms:W3CDTF">2021-09-16T13:04:31Z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1033-11.1.0.10702</vt:lpwstr>
  </property>
</Properties>
</file>