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200" cy="126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39" name="Table 2"/>
          <p:cNvGraphicFramePr/>
          <p:nvPr/>
        </p:nvGraphicFramePr>
        <p:xfrm>
          <a:off x="2527920" y="3077280"/>
          <a:ext cx="5075280" cy="1439280"/>
        </p:xfrm>
        <a:graphic>
          <a:graphicData uri="http://schemas.openxmlformats.org/drawingml/2006/table">
            <a:tbl>
              <a:tblPr/>
              <a:tblGrid>
                <a:gridCol w="2537640"/>
                <a:gridCol w="2538000"/>
              </a:tblGrid>
              <a:tr h="719640">
                <a:tc>
                  <a:txBody>
                    <a:bodyPr lIns="90000" rIns="90000" tIns="46800" bIns="46800"/>
                    <a:p/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Second coll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720000"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tIns="46800" bIns="46800"/>
                    <a:p>
                      <a:r>
                        <a:rPr b="0" lang="en-US" sz="1800" spc="-1" strike="noStrike">
                          <a:latin typeface="Arial"/>
                        </a:rPr>
                        <a:t>Text</a:t>
                      </a:r>
                      <a:endParaRPr b="0" lang="en-US" sz="1800" spc="-1" strike="noStrike"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2020-01-17T11:15:34Z</dcterms:modified>
  <cp:revision>7</cp:revision>
  <dc:subject/>
  <dc:title/>
</cp:coreProperties>
</file>