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1.xml" ContentType="application/vnd.openxmlformats-officedocument.theme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2192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600CF05-29DC-4166-A502-2E9FA94B434F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1523880" y="1323000"/>
            <a:ext cx="9143640" cy="2186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13783D6-26FA-4D55-A273-F5241E40EC5A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1523880" y="1323000"/>
            <a:ext cx="9143640" cy="2186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1F8E309-D1F1-49D2-A73B-2E734DF0852B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1523880" y="1323000"/>
            <a:ext cx="9143640" cy="2186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15D4379-7A4E-4641-9FFF-BFC943A07BEC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1523880" y="1323000"/>
            <a:ext cx="9143640" cy="2186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270C3C8-CB1E-4365-99BD-052F5653624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1523880" y="1323000"/>
            <a:ext cx="9143640" cy="2186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F9D9F74-3486-418A-9956-925E14AAF16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1523880" y="1323000"/>
            <a:ext cx="9143640" cy="2186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53AA464-921E-4752-9B05-A207905EC5BB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1523880" y="1323000"/>
            <a:ext cx="9143640" cy="2186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F33EFA7-D320-4DBB-BC8B-56B2C7AFA512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subTitle"/>
          </p:nvPr>
        </p:nvSpPr>
        <p:spPr>
          <a:xfrm>
            <a:off x="1523880" y="1323000"/>
            <a:ext cx="9143640" cy="10137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D74B542-FDE4-44BB-810B-3CBA759318DF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1523880" y="1323000"/>
            <a:ext cx="9143640" cy="2186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5984832-B1F2-4CA8-B3C4-F6BF592FA74B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1523880" y="1323000"/>
            <a:ext cx="9143640" cy="2186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33B9EEE-0F57-4C0A-9357-E5EDBF09DA2C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1523880" y="1323000"/>
            <a:ext cx="9143640" cy="2186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93F750A-D490-4428-8B1A-AFB37314CA1F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523880" y="1323000"/>
            <a:ext cx="9143640" cy="218664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rmAutofit fontScale="90000"/>
          </a:bodyPr>
          <a:p>
            <a:pPr indent="0" algn="ctr">
              <a:lnSpc>
                <a:spcPct val="130000"/>
              </a:lnSpc>
              <a:buNone/>
            </a:pPr>
            <a:r>
              <a:rPr b="0" lang="en-US" sz="6000" spc="-1" strike="noStrike">
                <a:solidFill>
                  <a:srgbClr val="000000"/>
                </a:solidFill>
                <a:latin typeface="Arial Black"/>
              </a:rPr>
              <a:t>Click to </a:t>
            </a:r>
            <a:r>
              <a:rPr b="0" lang="en-US" sz="6000" spc="-1" strike="noStrike">
                <a:solidFill>
                  <a:srgbClr val="000000"/>
                </a:solidFill>
                <a:latin typeface="Arial Black"/>
              </a:rPr>
              <a:t>edit Master </a:t>
            </a:r>
            <a:r>
              <a:rPr b="0" lang="en-US" sz="6000" spc="-1" strike="noStrike">
                <a:solidFill>
                  <a:srgbClr val="000000"/>
                </a:solidFill>
                <a:latin typeface="Arial Black"/>
              </a:rPr>
              <a:t>title style</a:t>
            </a:r>
            <a:endParaRPr b="0" lang="en-US" sz="6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ctr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>
              <a:buNone/>
            </a:pPr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" name="Table 2"/>
          <p:cNvGraphicFramePr/>
          <p:nvPr/>
        </p:nvGraphicFramePr>
        <p:xfrm>
          <a:off x="1828800" y="964080"/>
          <a:ext cx="8534160" cy="761760"/>
        </p:xfrm>
        <a:graphic>
          <a:graphicData uri="http://schemas.openxmlformats.org/drawingml/2006/table">
            <a:tbl>
              <a:tblPr/>
              <a:tblGrid>
                <a:gridCol w="4267080"/>
                <a:gridCol w="4267080"/>
              </a:tblGrid>
              <a:tr h="3808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{#products}{name}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{price} € {/}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1deef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LibreOffice/7.5.9.2$Linux_X86_64 LibreOffice_project/cdeefe45c17511d326101eed8008ac4092f278a9</Application>
  <AppVersion>15.0000</AppVersion>
  <Words>42</Words>
  <Paragraphs>8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2021-09-16T13:04:31Z</dcterms:created>
  <dc:creator/>
  <dc:description/>
  <dc:language>en-US</dc:language>
  <cp:lastModifiedBy/>
  <dcterms:modified xsi:type="dcterms:W3CDTF">2024-02-19T14:47:44Z</dcterms:modified>
  <cp:revision>9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1033-11.1.0.10702</vt:lpwstr>
  </property>
  <property fmtid="{D5CDD505-2E9C-101B-9397-08002B2CF9AE}" pid="3" name="PresentationFormat">
    <vt:lpwstr>宽屏</vt:lpwstr>
  </property>
  <property fmtid="{D5CDD505-2E9C-101B-9397-08002B2CF9AE}" pid="4" name="Slides">
    <vt:i4>1</vt:i4>
  </property>
</Properties>
</file>