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4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2" Type="http://schemas.openxmlformats.org/officeDocument/2006/relationships/extended-properties" Target="docProps/app.xml"/>
  <Relationship Id="rId5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2"/>
  </p:normalViewPr>
  <p:slideViewPr>
    <p:cSldViewPr snapToGrid="0" showGuides="1">
      <p:cViewPr varScale="1">
        <p:scale>
          <a:sx n="129" d="100"/>
          <a:sy n="129" d="100"/>
        </p:scale>
        <p:origin x="384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
  <Relationship Id="rId6" Type="http://schemas.openxmlformats.org/officeDocument/2006/relationships/tableStyles" Target="tableStyles.xml"/>
  <Relationship Id="rId5" Type="http://schemas.openxmlformats.org/officeDocument/2006/relationships/viewProps" Target="viewProps.xml"/>
  <Relationship Id="rId4" Type="http://schemas.openxmlformats.org/officeDocument/2006/relationships/presProps" Target="presProps.xml"/>
  <Relationship Id="rId3" Type="http://schemas.openxmlformats.org/officeDocument/2006/relationships/slide" Target="slides/slide1.xml"/>
  <Relationship Id="rId2" Type="http://schemas.openxmlformats.org/officeDocument/2006/relationships/theme" Target="theme/theme1.xml"/>
  <Relationship Id="rId1" Type="http://schemas.openxmlformats.org/officeDocument/2006/relationships/slideMaster" Target="slideMasters/slideMaster1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9" Type="http://schemas.openxmlformats.org/officeDocument/2006/relationships/slideLayout" Target="../slideLayouts/slideLayout9.xml"/>
  <Relationship Id="rId8" Type="http://schemas.openxmlformats.org/officeDocument/2006/relationships/slideLayout" Target="../slideLayouts/slideLayout8.xml"/>
  <Relationship Id="rId7" Type="http://schemas.openxmlformats.org/officeDocument/2006/relationships/slideLayout" Target="../slideLayouts/slideLayout7.xml"/>
  <Relationship Id="rId6" Type="http://schemas.openxmlformats.org/officeDocument/2006/relationships/slideLayout" Target="../slideLayouts/slideLayout6.xml"/>
  <Relationship Id="rId5" Type="http://schemas.openxmlformats.org/officeDocument/2006/relationships/slideLayout" Target="../slideLayouts/slideLayout5.xml"/>
  <Relationship Id="rId4" Type="http://schemas.openxmlformats.org/officeDocument/2006/relationships/slideLayout" Target="../slideLayouts/slideLayout4.xml"/>
  <Relationship Id="rId3" Type="http://schemas.openxmlformats.org/officeDocument/2006/relationships/slideLayout" Target="../slideLayouts/slideLayout3.xml"/>
  <Relationship Id="rId2" Type="http://schemas.openxmlformats.org/officeDocument/2006/relationships/slideLayout" Target="../slideLayouts/slideLayout2.xml"/>
  <Relationship Id="rId12" Type="http://schemas.openxmlformats.org/officeDocument/2006/relationships/theme" Target="../theme/theme1.xml"/>
  <Relationship Id="rId11" Type="http://schemas.openxmlformats.org/officeDocument/2006/relationships/slideLayout" Target="../slideLayouts/slideLayout11.xml"/>
  <Relationship Id="rId10" Type="http://schemas.openxmlformats.org/officeDocument/2006/relationships/slideLayout" Target="../slideLayouts/slideLayout10.xml"/>
  <Relationship Id="rId1" Type="http://schemas.openxmlformats.org/officeDocument/2006/relationships/slideLayout" Target="../slideLayouts/slideLayout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04051"/>
            <a:ext cx="9144000" cy="905911"/>
          </a:xfrm>
        </p:spPr>
        <p:txBody>
          <a:bodyPr>
            <a:normAutofit/>
          </a:bodyPr>
          <a:lstStyle/>
          <a:p>
            <a:r>
              <a:rPr lang="en-US" sz="2400" dirty="0"/>
              <a:t>{title}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WPS Presentation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Foo</vt:lpstr>
      </vt:variant>
      <vt:variant>
        <vt:i4>10</vt:i4>
      </vt:variant>
      <vt:variant>
        <vt:lpstr>Bar</vt:lpstr>
      </vt:variant>
      <vt:variant>
        <vt:i4>1</vt:i4>
      </vt:variant>
      <vt:variant>
        <vt:lpstr>Baz</vt:lpstr>
      </vt:variant>
      <vt:variant>
        <vt:i4>1</vt:i4>
      </vt:variant>
    </vt:vector>
  </HeadingPairs>
  <TitlesOfParts>
    <vt:vector size="12" baseType="lpstr">
      <vt:lpstr>Foo</vt:lpstr>
      <vt:lpstr>Bar</vt:lpstr>
      <vt:lpstr>Baz</vt:lpstr>
      <vt:lpstr>Bang</vt:lpstr>
      <vt:lpstr>Bai</vt:lpstr>
      <vt:lpstr>Thai</vt:lpstr>
      <vt:lpstr>Chin</vt:lpstr>
      <vt:lpstr>Chon</vt:lpstr>
      <vt:lpstr>Zuu</vt:lpstr>
      <vt:lpstr>Pee</vt:lpstr>
      <vt:lpstr>Ting</vt:lpstr>
      <vt:lpstr>{title}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{title}</dc:title>
  <dc:creator>{creator}</dc:creator>
  <cp:lastModifiedBy>{lmb}</cp:lastModifiedBy>
  <cp:revision>1</cp:revision>
  <dcterms:created xsi:type="dcterms:W3CDTF">2020-01-01T00:00:00Z</dcterms:created>
  <dcterms:modified xsi:type="dcterms:W3CDTF">2020-01-01T00:00:00Z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1033-11.1.0.11708</vt:lpwstr>
  </property>
</Properties>
</file>