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3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>
                <a:sym typeface="+mn-ea"/>
              </a:rPr>
              <a:t>Click to edit Master title style</a:t>
            </a:r>
            <a:endParaRPr lang="zh-CN" altLang="en-US"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Click to edit Master subtitle style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>
                <a:sym typeface="+mn-ea"/>
              </a:rPr>
              <a:t>Click to edit Master text styles</a:t>
            </a:r>
            <a:endParaRPr lang="zh-CN" altLang="en-US" dirty="0">
              <a:sym typeface="+mn-ea"/>
            </a:endParaRPr>
          </a:p>
          <a:p>
            <a:pPr lvl="1"/>
            <a:r>
              <a:rPr lang="zh-CN" altLang="en-US" dirty="0"/>
              <a:t>Second level</a:t>
            </a:r>
            <a:endParaRPr lang="zh-CN" altLang="en-US" dirty="0"/>
          </a:p>
          <a:p>
            <a:pPr lvl="2"/>
            <a:r>
              <a:rPr lang="zh-CN" altLang="en-US" dirty="0"/>
              <a:t>Third level</a:t>
            </a:r>
            <a:endParaRPr lang="zh-CN" altLang="en-US" dirty="0"/>
          </a:p>
          <a:p>
            <a:pPr lvl="3"/>
            <a:r>
              <a:rPr lang="zh-CN" altLang="en-US" dirty="0"/>
              <a:t>Fourth level</a:t>
            </a:r>
            <a:endParaRPr lang="zh-CN" altLang="en-US" dirty="0"/>
          </a:p>
          <a:p>
            <a:pPr lvl="4"/>
            <a:r>
              <a:rPr lang="zh-CN" altLang="en-US" dirty="0"/>
              <a:t>Fifth level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Click to edit Master title style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>
                <a:sym typeface="+mn-ea"/>
              </a:rPr>
              <a:t>Click to edit Master text styles</a:t>
            </a:r>
            <a:endParaRPr lang="zh-CN" altLang="en-US" dirty="0">
              <a:sym typeface="+mn-ea"/>
            </a:endParaRPr>
          </a:p>
          <a:p>
            <a:pPr lvl="1"/>
            <a:r>
              <a:rPr lang="zh-CN" altLang="en-US" dirty="0"/>
              <a:t>Second level</a:t>
            </a:r>
            <a:endParaRPr lang="zh-CN" altLang="en-US" dirty="0"/>
          </a:p>
          <a:p>
            <a:pPr lvl="2"/>
            <a:r>
              <a:rPr lang="zh-CN" altLang="en-US" dirty="0"/>
              <a:t>Third level</a:t>
            </a:r>
            <a:endParaRPr lang="zh-CN" altLang="en-US" dirty="0"/>
          </a:p>
          <a:p>
            <a:pPr lvl="3"/>
            <a:r>
              <a:rPr lang="zh-CN" altLang="en-US" dirty="0"/>
              <a:t>Fourth level</a:t>
            </a:r>
            <a:endParaRPr lang="zh-CN" altLang="en-US" dirty="0"/>
          </a:p>
          <a:p>
            <a:pPr lvl="4"/>
            <a:r>
              <a:rPr lang="zh-CN" altLang="en-US" dirty="0"/>
              <a:t>Fifth level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0945"/>
            <a:ext cx="9848088" cy="811530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Click to edit Master title style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>
                <a:sym typeface="+mn-ea"/>
              </a:rPr>
              <a:t>Click to edit Master text styles</a:t>
            </a:r>
            <a:endParaRPr lang="zh-CN" altLang="en-US"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Click to edit Master title style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>
                <a:sym typeface="+mn-ea"/>
              </a:rPr>
              <a:t>Click to edit Master text styles</a:t>
            </a:r>
            <a:endParaRPr lang="zh-CN" altLang="en-US" dirty="0">
              <a:sym typeface="+mn-ea"/>
            </a:endParaRPr>
          </a:p>
          <a:p>
            <a:pPr lvl="1"/>
            <a:r>
              <a:rPr lang="zh-CN" altLang="en-US" dirty="0"/>
              <a:t>Second level</a:t>
            </a:r>
            <a:endParaRPr lang="zh-CN" altLang="en-US" dirty="0"/>
          </a:p>
          <a:p>
            <a:pPr lvl="2"/>
            <a:r>
              <a:rPr lang="zh-CN" altLang="en-US" dirty="0"/>
              <a:t>Third level</a:t>
            </a:r>
            <a:endParaRPr lang="zh-CN" altLang="en-US" dirty="0"/>
          </a:p>
          <a:p>
            <a:pPr lvl="3"/>
            <a:r>
              <a:rPr lang="zh-CN" altLang="en-US" dirty="0"/>
              <a:t>Fourth level</a:t>
            </a:r>
            <a:endParaRPr lang="zh-CN" altLang="en-US" dirty="0"/>
          </a:p>
          <a:p>
            <a:pPr lvl="4"/>
            <a:r>
              <a:rPr lang="zh-CN" altLang="en-US" dirty="0"/>
              <a:t>Fifth level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>
                <a:sym typeface="+mn-ea"/>
              </a:rPr>
              <a:t>Click to edit Master text styles</a:t>
            </a:r>
            <a:endParaRPr lang="zh-CN" altLang="en-US" dirty="0">
              <a:sym typeface="+mn-ea"/>
            </a:endParaRPr>
          </a:p>
          <a:p>
            <a:pPr lvl="1"/>
            <a:r>
              <a:rPr lang="zh-CN" altLang="en-US" dirty="0"/>
              <a:t>Second level</a:t>
            </a:r>
            <a:endParaRPr lang="zh-CN" altLang="en-US" dirty="0"/>
          </a:p>
          <a:p>
            <a:pPr lvl="2"/>
            <a:r>
              <a:rPr lang="zh-CN" altLang="en-US" dirty="0"/>
              <a:t>Third level</a:t>
            </a:r>
            <a:endParaRPr lang="zh-CN" altLang="en-US" dirty="0"/>
          </a:p>
          <a:p>
            <a:pPr lvl="3"/>
            <a:r>
              <a:rPr lang="zh-CN" altLang="en-US" dirty="0"/>
              <a:t>Fourth level</a:t>
            </a:r>
            <a:endParaRPr lang="zh-CN" altLang="en-US" dirty="0"/>
          </a:p>
          <a:p>
            <a:pPr lvl="4"/>
            <a:r>
              <a:rPr lang="zh-CN" altLang="en-US" dirty="0"/>
              <a:t>Fifth level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Click to edit Master title style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>
                <a:sym typeface="+mn-ea"/>
              </a:rPr>
              <a:t>Click to edit Master text styles</a:t>
            </a:r>
            <a:endParaRPr lang="zh-CN" altLang="en-US" dirty="0"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>
                <a:sym typeface="+mn-ea"/>
              </a:rPr>
              <a:t>Click to edit Master text styles</a:t>
            </a:r>
            <a:endParaRPr lang="zh-CN" altLang="en-US" dirty="0">
              <a:sym typeface="+mn-ea"/>
            </a:endParaRPr>
          </a:p>
          <a:p>
            <a:pPr lvl="1"/>
            <a:r>
              <a:rPr lang="zh-CN" altLang="en-US" dirty="0"/>
              <a:t>Second level</a:t>
            </a:r>
            <a:endParaRPr lang="zh-CN" altLang="en-US" dirty="0"/>
          </a:p>
          <a:p>
            <a:pPr lvl="2"/>
            <a:r>
              <a:rPr lang="zh-CN" altLang="en-US" dirty="0"/>
              <a:t>Third level</a:t>
            </a:r>
            <a:endParaRPr lang="zh-CN" altLang="en-US" dirty="0"/>
          </a:p>
          <a:p>
            <a:pPr lvl="3"/>
            <a:r>
              <a:rPr lang="zh-CN" altLang="en-US" dirty="0"/>
              <a:t>Fourth level</a:t>
            </a:r>
            <a:endParaRPr lang="zh-CN" altLang="en-US" dirty="0"/>
          </a:p>
          <a:p>
            <a:pPr lvl="4"/>
            <a:r>
              <a:rPr lang="zh-CN" altLang="en-US" dirty="0"/>
              <a:t>Fifth level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>
                <a:sym typeface="+mn-ea"/>
              </a:rPr>
              <a:t>Click to edit Master text styles</a:t>
            </a:r>
            <a:endParaRPr lang="zh-CN" altLang="en-US" dirty="0"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>
                <a:sym typeface="+mn-ea"/>
              </a:rPr>
              <a:t>Click to edit Master text styles</a:t>
            </a:r>
            <a:endParaRPr lang="zh-CN" altLang="en-US" dirty="0">
              <a:sym typeface="+mn-ea"/>
            </a:endParaRPr>
          </a:p>
          <a:p>
            <a:pPr lvl="1"/>
            <a:r>
              <a:rPr lang="zh-CN" altLang="en-US" dirty="0"/>
              <a:t>Second level</a:t>
            </a:r>
            <a:endParaRPr lang="zh-CN" altLang="en-US" dirty="0"/>
          </a:p>
          <a:p>
            <a:pPr lvl="2"/>
            <a:r>
              <a:rPr lang="zh-CN" altLang="en-US" dirty="0"/>
              <a:t>Third level</a:t>
            </a:r>
            <a:endParaRPr lang="zh-CN" altLang="en-US" dirty="0"/>
          </a:p>
          <a:p>
            <a:pPr lvl="3"/>
            <a:r>
              <a:rPr lang="zh-CN" altLang="en-US" dirty="0"/>
              <a:t>Fourth level</a:t>
            </a:r>
            <a:endParaRPr lang="zh-CN" altLang="en-US" dirty="0"/>
          </a:p>
          <a:p>
            <a:pPr lvl="4"/>
            <a:r>
              <a:rPr lang="zh-CN" altLang="en-US" dirty="0"/>
              <a:t>Fifth level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Click to edit Master title style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>
                <a:sym typeface="+mn-ea"/>
              </a:rPr>
              <a:t>Click to edit Master title style</a:t>
            </a:r>
            <a:endParaRPr lang="zh-CN" altLang="en-US" dirty="0">
              <a:sym typeface="+mn-ea"/>
            </a:endParaRPr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Click to edit Master text styles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cxnSp>
        <p:nvCxnSpPr>
          <p:cNvPr id="8" name="直接连接符 7" hidden="1"/>
          <p:cNvCxnSpPr/>
          <p:nvPr userDrawn="1"/>
        </p:nvCxnSpPr>
        <p:spPr>
          <a:xfrm>
            <a:off x="742950" y="434340"/>
            <a:ext cx="0" cy="13912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Click to edit Master title style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>
                <a:sym typeface="+mn-ea"/>
              </a:rPr>
              <a:t>Click to edit Master text styles</a:t>
            </a:r>
            <a:endParaRPr lang="zh-CN" altLang="en-US" dirty="0">
              <a:sym typeface="+mn-ea"/>
            </a:endParaRPr>
          </a:p>
          <a:p>
            <a:pPr lvl="1"/>
            <a:r>
              <a:rPr lang="zh-CN" altLang="en-US" dirty="0"/>
              <a:t>Second level</a:t>
            </a:r>
            <a:endParaRPr lang="zh-CN" altLang="en-US" dirty="0"/>
          </a:p>
          <a:p>
            <a:pPr lvl="2"/>
            <a:r>
              <a:rPr lang="zh-CN" altLang="en-US" dirty="0"/>
              <a:t>Third level</a:t>
            </a:r>
            <a:endParaRPr lang="zh-CN" altLang="en-US" dirty="0"/>
          </a:p>
          <a:p>
            <a:pPr lvl="3"/>
            <a:r>
              <a:rPr lang="zh-CN" altLang="en-US" dirty="0"/>
              <a:t>Fourth level</a:t>
            </a:r>
            <a:endParaRPr lang="zh-CN" altLang="en-US" dirty="0"/>
          </a:p>
          <a:p>
            <a:pPr lvl="4"/>
            <a:r>
              <a:rPr lang="zh-CN" altLang="en-US" dirty="0"/>
              <a:t>Fifth level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Click to edit Master title style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>
                <a:sym typeface="+mn-ea"/>
              </a:rPr>
              <a:t>Click to edit Master text styles</a:t>
            </a:r>
            <a:endParaRPr lang="zh-CN" altLang="en-US" dirty="0">
              <a:sym typeface="+mn-ea"/>
            </a:endParaRPr>
          </a:p>
          <a:p>
            <a:pPr lvl="1"/>
            <a:r>
              <a:rPr lang="zh-CN" altLang="en-US" dirty="0"/>
              <a:t>Second level</a:t>
            </a:r>
            <a:endParaRPr lang="zh-CN" altLang="en-US" dirty="0"/>
          </a:p>
          <a:p>
            <a:pPr lvl="2"/>
            <a:r>
              <a:rPr lang="zh-CN" altLang="en-US" dirty="0"/>
              <a:t>Third level</a:t>
            </a:r>
            <a:endParaRPr lang="zh-CN" altLang="en-US" dirty="0"/>
          </a:p>
          <a:p>
            <a:pPr lvl="3"/>
            <a:r>
              <a:rPr lang="zh-CN" altLang="en-US" dirty="0"/>
              <a:t>Fourth level</a:t>
            </a:r>
            <a:endParaRPr lang="zh-CN" altLang="en-US" dirty="0"/>
          </a:p>
          <a:p>
            <a:pPr lvl="4"/>
            <a:r>
              <a:rPr lang="zh-CN" altLang="en-US" dirty="0"/>
              <a:t>Fifth level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8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1524000" y="1101725"/>
            <a:ext cx="9144000" cy="4156075"/>
          </a:xfrm>
        </p:spPr>
        <p:txBody>
          <a:bodyPr>
            <a:normAutofit/>
          </a:bodyPr>
          <a:lstStyle/>
          <a:p>
            <a:r>
              <a:rPr lang="zh-CN" altLang="en-US"/>
              <a:t>Hello {</a:t>
            </a:r>
            <a:endParaRPr lang="zh-CN" altLang="en-US"/>
          </a:p>
          <a:p>
            <a:r>
              <a:rPr lang="zh-CN" altLang="en-US"/>
              <a:t>  foo = “bar”;</a:t>
            </a:r>
            <a:endParaRPr lang="zh-CN" altLang="en-US"/>
          </a:p>
          <a:p>
            <a:r>
              <a:rPr lang="zh-CN" altLang="en-US"/>
              <a:t>  baz = “bang”;</a:t>
            </a:r>
            <a:endParaRPr lang="zh-CN" altLang="en-US"/>
          </a:p>
          <a:p>
            <a:r>
              <a:rPr lang="zh-CN" altLang="en-US"/>
              <a:t>  1 + 1;</a:t>
            </a:r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r>
              <a:rPr lang="zh-CN" altLang="en-US"/>
              <a:t>bang</a:t>
            </a:r>
            <a:endParaRPr lang="zh-CN" altLang="en-US"/>
          </a:p>
          <a:p>
            <a:r>
              <a:rPr lang="zh-CN" altLang="en-US"/>
              <a:t>foo</a:t>
            </a:r>
            <a:endParaRPr lang="zh-CN" altLang="en-US"/>
          </a:p>
          <a:p>
            <a:r>
              <a:rPr lang="zh-CN" altLang="en-US"/>
              <a:t>  3 – 3;</a:t>
            </a:r>
            <a:endParaRPr lang="zh-CN" altLang="en-US"/>
          </a:p>
          <a:p>
            <a:r>
              <a:rPr lang="zh-CN" altLang="en-US"/>
              <a:t>}Foo</a:t>
            </a:r>
            <a:endParaRPr lang="zh-CN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宋体"/>
        <a:font script="Hant" typeface="新細明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宋体"/>
        <a:ea typeface=""/>
        <a:cs typeface=""/>
        <a:font script="Jpan" typeface="游ゴシック Light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宋体"/>
        <a:ea typeface=""/>
        <a:cs typeface=""/>
        <a:font script="Jpan" typeface="游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63</Words>
  <Application>WPS Presentation</Application>
  <PresentationFormat>宽屏</PresentationFormat>
  <Paragraphs>11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2" baseType="lpstr">
      <vt:lpstr>Arial</vt:lpstr>
      <vt:lpstr>SimSun</vt:lpstr>
      <vt:lpstr>Wingdings</vt:lpstr>
      <vt:lpstr>Nimbus Roman No9 L</vt:lpstr>
      <vt:lpstr>Arial Black</vt:lpstr>
      <vt:lpstr>Microsoft YaHei</vt:lpstr>
      <vt:lpstr>Droid Sans Fallback</vt:lpstr>
      <vt:lpstr>Arial Unicode MS</vt:lpstr>
      <vt:lpstr>SimSun</vt:lpstr>
      <vt:lpstr>SimSun</vt:lpstr>
      <vt:lpstr>Office Theme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edgar</cp:lastModifiedBy>
  <cp:revision>7</cp:revision>
  <dcterms:created xsi:type="dcterms:W3CDTF">2022-06-06T12:07:14Z</dcterms:created>
  <dcterms:modified xsi:type="dcterms:W3CDTF">2022-06-06T12:07:14Z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1033-11.1.0.10976</vt:lpwstr>
  </property>
</Properties>
</file>